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67BD-2873-CF46-899A-0CD1270F7C1A}" type="datetimeFigureOut">
              <a:rPr lang="en-US" smtClean="0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3D67-0474-344E-BC09-FF4CBBC6B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564" y="320117"/>
            <a:ext cx="8642184" cy="1470025"/>
          </a:xfrm>
        </p:spPr>
        <p:txBody>
          <a:bodyPr/>
          <a:lstStyle/>
          <a:p>
            <a:r>
              <a:rPr lang="en-US" dirty="0" smtClean="0"/>
              <a:t>Quantum Vortex Electron </a:t>
            </a:r>
            <a:r>
              <a:rPr lang="en-US" dirty="0"/>
              <a:t>M</a:t>
            </a:r>
            <a:r>
              <a:rPr lang="en-US" dirty="0" smtClean="0"/>
              <a:t>odel </a:t>
            </a:r>
            <a:br>
              <a:rPr lang="en-US" dirty="0" smtClean="0"/>
            </a:br>
            <a:r>
              <a:rPr lang="en-US" dirty="0" smtClean="0"/>
              <a:t>side view Gamma =1   Beta=0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957"/>
            <a:ext cx="3366784" cy="472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784" y="2173156"/>
            <a:ext cx="3601404" cy="4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1.99  Beta = .86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046439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39" y="1417638"/>
            <a:ext cx="407689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2.98  Beta = .94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222"/>
            <a:ext cx="3956135" cy="5449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28" y="1408222"/>
            <a:ext cx="3780010" cy="54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3.97   Beta = .97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748"/>
            <a:ext cx="3890600" cy="545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00" y="1417638"/>
            <a:ext cx="400026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5.95   Beta=.986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770548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48" y="1417638"/>
            <a:ext cx="401294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0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10   Beta = .995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72" y="1403345"/>
            <a:ext cx="3869312" cy="545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392617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= 10  Beta=.995  Magnified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214934" cy="54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934" y="1417638"/>
            <a:ext cx="420757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8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3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 = 100  Beta=.99995 Magnified. </a:t>
            </a:r>
            <a:r>
              <a:rPr lang="en-US" dirty="0" smtClean="0"/>
              <a:t>Quantum trajectory is on the surface of a sphere.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481"/>
            <a:ext cx="4915066" cy="5150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066" y="1723590"/>
            <a:ext cx="5040495" cy="46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9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9049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 = 100  Beta - .99995 Magnified. </a:t>
            </a:r>
            <a:br>
              <a:rPr lang="en-US" dirty="0" smtClean="0"/>
            </a:br>
            <a:r>
              <a:rPr lang="en-US" dirty="0" smtClean="0"/>
              <a:t>Quantum trajectory is on the surface of a sphere.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990"/>
            <a:ext cx="4512010" cy="4512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28" y="2345990"/>
            <a:ext cx="4001477" cy="45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75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Quantum Vortex Electron Model  side view Gamma =1   Beta=0</vt:lpstr>
      <vt:lpstr>Gamma = 1.99  Beta = .86</vt:lpstr>
      <vt:lpstr>Gamma = 2.98  Beta = .94</vt:lpstr>
      <vt:lpstr>Gamma = 3.97   Beta = .97</vt:lpstr>
      <vt:lpstr>Gamma = 5.95   Beta=.986</vt:lpstr>
      <vt:lpstr>Gamma = 10   Beta = .995</vt:lpstr>
      <vt:lpstr>Gamma = 10  Beta=.995  Magnified</vt:lpstr>
      <vt:lpstr>Gamma = 100  Beta=.99995 Magnified. Quantum trajectory is on the surface of a sphere.</vt:lpstr>
      <vt:lpstr>Gamma = 100  Beta - .99995 Magnified.  Quantum trajectory is on the surface of a sphere.</vt:lpstr>
    </vt:vector>
  </TitlesOfParts>
  <Company>Santa Rosa Junior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model side view gamma =1</dc:title>
  <dc:creator>Richard Gauthier</dc:creator>
  <cp:lastModifiedBy>Richard Gauthier</cp:lastModifiedBy>
  <cp:revision>6</cp:revision>
  <dcterms:created xsi:type="dcterms:W3CDTF">2018-09-08T22:55:14Z</dcterms:created>
  <dcterms:modified xsi:type="dcterms:W3CDTF">2018-09-09T00:03:07Z</dcterms:modified>
</cp:coreProperties>
</file>