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21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24" autoAdjust="0"/>
  </p:normalViewPr>
  <p:slideViewPr>
    <p:cSldViewPr>
      <p:cViewPr varScale="1">
        <p:scale>
          <a:sx n="57" d="100"/>
          <a:sy n="57" d="100"/>
        </p:scale>
        <p:origin x="119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E8689-85C8-4489-9AA0-04BB5CDC3AED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3920A-63B1-4C2E-A1A7-51DAFB614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59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717143-D8C5-46E6-8FA1-4317510D981D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41383-D7DF-4874-AAA1-9AF371FA53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226626-5B98-4F8A-9BFF-9D25A12D090F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7ED92-D2F4-4236-92E6-A632E45063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7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BC87F7-D862-4DC9-9ABA-D40CF81E6329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CB5FE-45FD-4F26-AA61-89E056F83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2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D6B076-F80B-4613-8003-0AAE0C1B0921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828D9-1192-44C2-94D3-F98A53317C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10DA0D-9CF7-48C4-B631-F0D3D869F780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4DB51-420B-4380-BDA3-8F3FED69E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1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891E9-59FC-4E71-AACD-8A3CE917FE06}" type="datetime1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C3711-0B2E-4916-AD45-484DE401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74E00-14DF-47D4-80B4-24A83A66408E}" type="datetime1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70036-2FFA-4665-A5B7-BE09DF59C6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3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C03479-F555-420B-A4D4-19A4AAC4F4F7}" type="datetime1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0B4C3-F8B2-47F2-AB60-1ABC7E5D60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8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78107-9DFB-4C21-8592-F7C441E6085C}" type="datetime1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DC1F-B445-48CE-9537-B6EA5040C2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394C1-FFA9-44D1-9EDF-13F659D159A0}" type="datetime1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2D11B-AF19-41FB-AD62-9D3D01EFC9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5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42FE78-7705-4258-9991-9B6C6B9AEC82}" type="datetime1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4FA91-A5E5-40D5-AACC-687CF53296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111B6E71-660C-49EC-90BC-A0DA1707F66B}" type="datetime1">
              <a:rPr lang="en-US" smtClean="0"/>
              <a:t>5/19/2019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8AE6231-35BC-4BC7-9718-4978BD5318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1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95300" cy="460375"/>
          </a:xfrm>
        </p:spPr>
        <p:txBody>
          <a:bodyPr/>
          <a:lstStyle/>
          <a:p>
            <a:fld id="{9CB5DC1F-B445-48CE-9537-B6EA5040C29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63" y="2278620"/>
            <a:ext cx="8439020" cy="2819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75088" y="4648200"/>
            <a:ext cx="1485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From Wikipedia</a:t>
            </a:r>
            <a:endParaRPr lang="en-US" sz="1400" dirty="0"/>
          </a:p>
        </p:txBody>
      </p:sp>
      <p:grpSp>
        <p:nvGrpSpPr>
          <p:cNvPr id="9" name="Group 8"/>
          <p:cNvGrpSpPr/>
          <p:nvPr/>
        </p:nvGrpSpPr>
        <p:grpSpPr>
          <a:xfrm>
            <a:off x="810322" y="253358"/>
            <a:ext cx="7391400" cy="1723550"/>
            <a:chOff x="800100" y="76200"/>
            <a:chExt cx="7391400" cy="1723550"/>
          </a:xfrm>
        </p:grpSpPr>
        <p:sp>
          <p:nvSpPr>
            <p:cNvPr id="6" name="TextBox 5"/>
            <p:cNvSpPr txBox="1"/>
            <p:nvPr/>
          </p:nvSpPr>
          <p:spPr>
            <a:xfrm>
              <a:off x="800100" y="76200"/>
              <a:ext cx="7391400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Appreciating </a:t>
              </a:r>
              <a:r>
                <a:rPr lang="en-US" sz="2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 subtleties behind NIW </a:t>
              </a:r>
            </a:p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(Non-Interaction of Waves)</a:t>
              </a:r>
              <a:endPara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Waves traveling in opposite directions never loose their intrinsic wave propagation characteristics</a:t>
              </a:r>
            </a:p>
            <a:p>
              <a:pPr algn="ctr"/>
              <a:r>
                <a:rPr lang="en-US" b="1" dirty="0" smtClean="0">
                  <a:solidFill>
                    <a:srgbClr val="14721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Propagating waves, by definition, are never stationary</a:t>
              </a:r>
              <a:endParaRPr lang="en-US" b="1" dirty="0">
                <a:solidFill>
                  <a:srgbClr val="14721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980378" y="76200"/>
              <a:ext cx="7162800" cy="172355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3400" y="5620963"/>
            <a:ext cx="7734300" cy="923330"/>
            <a:chOff x="457200" y="5172571"/>
            <a:chExt cx="7734300" cy="923330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5172571"/>
              <a:ext cx="77343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BLUE WAVE: </a:t>
              </a:r>
              <a:r>
                <a:rPr lang="en-US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Traveling to the right.</a:t>
              </a:r>
            </a:p>
            <a:p>
              <a:r>
                <a:rPr lang="en-US" b="1" i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RED WAVE:   </a:t>
              </a:r>
              <a:r>
                <a: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Traveling to the left</a:t>
              </a:r>
              <a:r>
                <a:rPr lang="en-US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RESULTANT LOCAL AMPLITUDE: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Oscillates LOCALLY, except at the nodes.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457200" y="5172571"/>
              <a:ext cx="7620000" cy="92333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50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Chandra</dc:creator>
  <cp:lastModifiedBy>Chandra</cp:lastModifiedBy>
  <cp:revision>43</cp:revision>
  <dcterms:created xsi:type="dcterms:W3CDTF">2019-05-17T12:26:40Z</dcterms:created>
  <dcterms:modified xsi:type="dcterms:W3CDTF">2019-05-19T16:32:58Z</dcterms:modified>
</cp:coreProperties>
</file>